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76" r:id="rId6"/>
    <p:sldId id="278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9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84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4DB69-EE99-47CE-A2E9-8FE2EBF9546E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98192-A19C-419E-8B90-B40F0458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1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8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FF65-82EF-4AE1-9613-B58EA6ECC7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8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5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6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3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9A408-1074-4A17-84F5-695A181D7D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1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18" Type="http://schemas.microsoft.com/office/2007/relationships/hdphoto" Target="../media/hdphoto8.wdp"/><Relationship Id="rId3" Type="http://schemas.openxmlformats.org/officeDocument/2006/relationships/image" Target="../media/image29.jpg"/><Relationship Id="rId21" Type="http://schemas.openxmlformats.org/officeDocument/2006/relationships/image" Target="../media/image39.png"/><Relationship Id="rId7" Type="http://schemas.microsoft.com/office/2007/relationships/hdphoto" Target="../media/hdphoto4.wdp"/><Relationship Id="rId12" Type="http://schemas.openxmlformats.org/officeDocument/2006/relationships/image" Target="../media/image34.jpe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3.jpeg"/><Relationship Id="rId24" Type="http://schemas.microsoft.com/office/2007/relationships/hdphoto" Target="../media/hdphoto1.wdp"/><Relationship Id="rId5" Type="http://schemas.microsoft.com/office/2007/relationships/hdphoto" Target="../media/hdphoto3.wdp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10" Type="http://schemas.openxmlformats.org/officeDocument/2006/relationships/image" Target="../media/image14.jpeg"/><Relationship Id="rId19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microsoft.com/office/2007/relationships/hdphoto" Target="../media/hdphoto5.wdp"/><Relationship Id="rId14" Type="http://schemas.microsoft.com/office/2007/relationships/hdphoto" Target="../media/hdphoto6.wdp"/><Relationship Id="rId22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0812"/>
            <a:ext cx="12192000" cy="1907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887" y="243870"/>
            <a:ext cx="11137985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just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GooD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morning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ae9139e2a395f4e8b383a800c01a718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8080" y="1813530"/>
            <a:ext cx="4419600" cy="411742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304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1981200" y="990600"/>
            <a:ext cx="5410200" cy="76200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09800" y="5105400"/>
            <a:ext cx="3581400" cy="914400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four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59900"/>
            <a:ext cx="1371600" cy="14280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83900"/>
            <a:ext cx="1371600" cy="14280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136300"/>
            <a:ext cx="1371600" cy="14280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36100"/>
            <a:ext cx="1371600" cy="142807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981200" y="1295400"/>
            <a:ext cx="4038600" cy="3505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84782" y="2594344"/>
            <a:ext cx="1871330" cy="18713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84782" y="2594344"/>
            <a:ext cx="1871330" cy="18713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915400" y="2603626"/>
            <a:ext cx="7230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4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44847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65676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304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1981200" y="990600"/>
            <a:ext cx="5410200" cy="76200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983509" y="1371600"/>
            <a:ext cx="47279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568486" y="1371599"/>
            <a:ext cx="69038" cy="4440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28800" y="19050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28800" y="28956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28800" y="38862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28800" y="48768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28800" y="57912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81200" y="1371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84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Picture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76800" y="1371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84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Figure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72400" y="1371599"/>
            <a:ext cx="2438400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84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9694"/>
            <a:ext cx="822960" cy="82296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257800" y="19812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72400" y="190500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50" y="2888854"/>
            <a:ext cx="1500692" cy="109974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12882"/>
            <a:ext cx="1566459" cy="114793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439557" y="3034352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29600" y="297180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two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60" y="4007733"/>
            <a:ext cx="664456" cy="71338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32" y="4038601"/>
            <a:ext cx="664456" cy="71338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32" y="4038601"/>
            <a:ext cx="664456" cy="71338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57800" y="39624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48600" y="403860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three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99" y="4912506"/>
            <a:ext cx="743992" cy="83699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05">
            <a:off x="2254060" y="4908558"/>
            <a:ext cx="786688" cy="8850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45" y="4937691"/>
            <a:ext cx="783723" cy="85710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51" y="4937691"/>
            <a:ext cx="748946" cy="84256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105400" y="48768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229600" y="4953001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four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0177806" y="1371600"/>
            <a:ext cx="22224" cy="4440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763370" y="1371599"/>
            <a:ext cx="84366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ame 60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95325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6" grpId="0"/>
      <p:bldP spid="47" grpId="0"/>
      <p:bldP spid="52" grpId="0"/>
      <p:bldP spid="53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66294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3360803" y="4724494"/>
            <a:ext cx="80695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00512" y="5431857"/>
            <a:ext cx="3131457" cy="12466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four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486185"/>
            <a:ext cx="4023360" cy="3013636"/>
          </a:xfrm>
          <a:prstGeom prst="ellipse">
            <a:avLst/>
          </a:prstGeom>
        </p:spPr>
      </p:pic>
      <p:sp>
        <p:nvSpPr>
          <p:cNvPr id="11" name="6-Point Star 10"/>
          <p:cNvSpPr/>
          <p:nvPr/>
        </p:nvSpPr>
        <p:spPr>
          <a:xfrm>
            <a:off x="6354280" y="1600200"/>
            <a:ext cx="13716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3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6598555" y="3229114"/>
            <a:ext cx="13716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7725880" y="2336800"/>
            <a:ext cx="13716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66294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balls?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89" y="1600200"/>
            <a:ext cx="1619342" cy="1626572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89" y="3200400"/>
            <a:ext cx="1619342" cy="1626572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89" y="1524000"/>
            <a:ext cx="1619342" cy="1626572"/>
          </a:xfrm>
          <a:prstGeom prst="ellipse">
            <a:avLst/>
          </a:prstGeom>
        </p:spPr>
      </p:pic>
      <p:sp>
        <p:nvSpPr>
          <p:cNvPr id="6" name="Flowchart: Sequential Access Storage 5"/>
          <p:cNvSpPr/>
          <p:nvPr/>
        </p:nvSpPr>
        <p:spPr>
          <a:xfrm rot="10979810">
            <a:off x="7551789" y="2742535"/>
            <a:ext cx="1598820" cy="1383380"/>
          </a:xfrm>
          <a:prstGeom prst="flowChartMagneticTap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019800" y="32766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43597" y="2813357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0" y="5105400"/>
            <a:ext cx="35814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three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040" y="228600"/>
            <a:ext cx="60045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Match the numbers with words: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2400" y="228600"/>
            <a:ext cx="2834640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P.W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Time: </a:t>
            </a:r>
            <a:r>
              <a:rPr lang="en-US" sz="20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5 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minutes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124200" y="1371600"/>
            <a:ext cx="5257800" cy="441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24200" y="19050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400" y="2895600"/>
            <a:ext cx="518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400" y="3886200"/>
            <a:ext cx="518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48006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57912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1800" y="1371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13716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0400" y="48768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297180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2800" y="304800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403860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two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0" y="39624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1200" y="198120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three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19812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19800" y="4850388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four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91200" y="4876801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1371600"/>
            <a:ext cx="3048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29000" y="1371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Number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343400" y="2514600"/>
            <a:ext cx="1722120" cy="26670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267200" y="3581400"/>
            <a:ext cx="2057400" cy="8382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4419600" y="2514600"/>
            <a:ext cx="1905000" cy="19050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267200" y="3505200"/>
            <a:ext cx="2057400" cy="16764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7620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ame 27"/>
          <p:cNvSpPr/>
          <p:nvPr/>
        </p:nvSpPr>
        <p:spPr>
          <a:xfrm>
            <a:off x="0" y="-13494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620" y="383459"/>
            <a:ext cx="707136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Write the missing numbers by using pictures: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9029700" y="383459"/>
            <a:ext cx="2209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I.W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Time: </a:t>
            </a:r>
            <a:r>
              <a:rPr lang="en-US" sz="20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5 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minutes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082040" y="2245261"/>
            <a:ext cx="4420210" cy="1023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00800" y="3269159"/>
            <a:ext cx="373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00800" y="2208499"/>
            <a:ext cx="373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1800" y="281195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273576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5258" y="2280201"/>
            <a:ext cx="88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322201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84855" y="2280201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7755" y="326836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two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9400" y="2302027"/>
            <a:ext cx="13112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3347197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three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22920" y="2250266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6800" y="326916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four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743200" y="2245261"/>
            <a:ext cx="305" cy="104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229600" y="2245261"/>
            <a:ext cx="45720" cy="1023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134600" y="2245261"/>
            <a:ext cx="0" cy="1023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400800" y="2245261"/>
            <a:ext cx="15850" cy="1053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90" y="2258734"/>
            <a:ext cx="1600200" cy="9961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82" y="2367878"/>
            <a:ext cx="1287045" cy="735764"/>
          </a:xfrm>
          <a:prstGeom prst="rect">
            <a:avLst/>
          </a:prstGeom>
        </p:spPr>
      </p:pic>
      <p:sp>
        <p:nvSpPr>
          <p:cNvPr id="23" name="Frame 22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6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96" y="411084"/>
            <a:ext cx="7665720" cy="523220"/>
          </a:xfrm>
          <a:prstGeom prst="rect">
            <a:avLst/>
          </a:prstGeom>
          <a:noFill/>
          <a:ln>
            <a:solidFill>
              <a:srgbClr val="4CEA7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Write in words &amp; re-arrange the numbers: </a:t>
            </a:r>
          </a:p>
        </p:txBody>
      </p:sp>
      <p:sp>
        <p:nvSpPr>
          <p:cNvPr id="3" name="Rectangle 2"/>
          <p:cNvSpPr/>
          <p:nvPr/>
        </p:nvSpPr>
        <p:spPr>
          <a:xfrm>
            <a:off x="9022080" y="411084"/>
            <a:ext cx="2209800" cy="685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S.G.W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Time: </a:t>
            </a:r>
            <a:r>
              <a:rPr lang="en-US" sz="20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5 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minutes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124200" y="1353284"/>
            <a:ext cx="5257800" cy="441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24200" y="19050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400" y="2895600"/>
            <a:ext cx="518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400" y="3886200"/>
            <a:ext cx="518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48006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1800" y="1371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132975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84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Words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28956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297180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2801" y="4800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7000" y="487521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two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2800" y="19812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1200" y="198120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three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8500" y="3960445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7516" y="4028141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four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13716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29000" y="1371601"/>
            <a:ext cx="1752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E84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Numbers</a:t>
            </a:r>
          </a:p>
        </p:txBody>
      </p:sp>
      <p:sp>
        <p:nvSpPr>
          <p:cNvPr id="22" name="Frame 21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0743 0.2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497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2109 -0.149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9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02148 0.128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66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00312 -0.2935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46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3.95833E-6 -0.13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69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7.80626E-17 0.288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38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-0.00625 0.1224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20" grpId="0"/>
      <p:bldP spid="21" grpId="0"/>
      <p:bldP spid="21" grpId="1"/>
      <p:bldP spid="25" grpId="0"/>
      <p:bldP spid="26" grpId="0" build="allAtOnce"/>
      <p:bldP spid="31" grpId="0"/>
      <p:bldP spid="32" grpId="0"/>
      <p:bldP spid="3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18660" y="179772"/>
            <a:ext cx="4432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Checking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143" y="854642"/>
            <a:ext cx="5334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/>
              <a:t>Count and write the numbers: 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 rot="21317053">
            <a:off x="9330987" y="320432"/>
            <a:ext cx="2428955" cy="84753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298856" lon="21573786" rev="21298858"/>
            </a:camera>
            <a:lightRig rig="brightRoom" dir="t">
              <a:rot lat="0" lon="0" rev="7800000"/>
            </a:lightRig>
          </a:scene3d>
          <a:sp3d extrusionH="101600" prstMaterial="matte">
            <a:bevelT w="146050" h="63500" prst="convex"/>
            <a:bevelB h="508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W.C.W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03" y="1414283"/>
            <a:ext cx="12192000" cy="10991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110" y="2324382"/>
            <a:ext cx="11990764" cy="25450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3" b="95896" l="1064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880" y="2249643"/>
            <a:ext cx="1056519" cy="179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6" b="96838" l="503" r="96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54" y="2936069"/>
            <a:ext cx="1496278" cy="201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6" b="96838" l="503" r="96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0" y="5162403"/>
            <a:ext cx="1301451" cy="16546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922739" y="5179396"/>
            <a:ext cx="931895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4983618" y="5179396"/>
            <a:ext cx="931895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7639051" y="5182996"/>
            <a:ext cx="931895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726705" y="5179396"/>
            <a:ext cx="931895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59821" y1="4000" x2="59821" y2="4000"/>
                        <a14:backgroundMark x1="59821" y1="4000" x2="99107" y2="2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22" y="3093384"/>
            <a:ext cx="1160955" cy="1054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89" y="5176704"/>
            <a:ext cx="1197674" cy="12030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21" y="5023083"/>
            <a:ext cx="1361123" cy="15004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702" y="5047545"/>
            <a:ext cx="1237261" cy="13464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8" b="100000" l="4000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40" y="1610489"/>
            <a:ext cx="2143125" cy="18977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11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82" y="1935633"/>
            <a:ext cx="1691539" cy="14987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667" b="95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3218">
            <a:off x="1526569" y="3723847"/>
            <a:ext cx="985465" cy="9854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667" b="95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5238">
            <a:off x="7894195" y="3640553"/>
            <a:ext cx="991524" cy="9915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 rot="2104164">
            <a:off x="8053630" y="3493677"/>
            <a:ext cx="3559778" cy="3465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814" b="95763" l="14486" r="82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678">
            <a:off x="9564003" y="2549416"/>
            <a:ext cx="1087917" cy="16203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125" b="89063" l="24427" r="76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9198">
            <a:off x="8473521" y="1908806"/>
            <a:ext cx="1311514" cy="18245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222" b="89778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1094">
            <a:off x="10219956" y="3090846"/>
            <a:ext cx="1114460" cy="177798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" y="24130"/>
            <a:ext cx="12191999" cy="6833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ame 27"/>
          <p:cNvSpPr/>
          <p:nvPr/>
        </p:nvSpPr>
        <p:spPr>
          <a:xfrm>
            <a:off x="0" y="24130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4" b="94293" l="2222" r="92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3" t="2222" r="3939" b="4242"/>
          <a:stretch/>
        </p:blipFill>
        <p:spPr>
          <a:xfrm>
            <a:off x="7501732" y="2339583"/>
            <a:ext cx="1030434" cy="11741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9546" y="542790"/>
            <a:ext cx="58418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</a:p>
        </p:txBody>
      </p:sp>
      <p:pic>
        <p:nvPicPr>
          <p:cNvPr id="5" name="Picture 4" descr="00n4001wI5D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3857874" y="1649000"/>
            <a:ext cx="4159075" cy="4095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4" b="94293" l="2222" r="92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3" t="2222" r="3939" b="4242"/>
          <a:stretch/>
        </p:blipFill>
        <p:spPr>
          <a:xfrm flipH="1">
            <a:off x="3457871" y="3513764"/>
            <a:ext cx="1050708" cy="11741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224" y="904964"/>
            <a:ext cx="44196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Presented by: </a:t>
            </a:r>
            <a:endParaRPr lang="en-US" sz="4800" b="1" dirty="0">
              <a:ln w="11430">
                <a:solidFill>
                  <a:srgbClr val="00B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778" y="2151727"/>
            <a:ext cx="4419600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solidFill>
                  <a:srgbClr val="E848D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Khodiza</a:t>
            </a:r>
            <a:r>
              <a:rPr lang="en-US" sz="3200" dirty="0" smtClean="0">
                <a:ln w="0"/>
                <a:solidFill>
                  <a:srgbClr val="E848D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E848D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Khatoon</a:t>
            </a:r>
            <a:endParaRPr lang="en-US" sz="3200" dirty="0" smtClean="0">
              <a:ln w="0"/>
              <a:solidFill>
                <a:srgbClr val="E848D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Charkoilash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Government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Primary School.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Hatiya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Noakhali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5530" y="2386282"/>
            <a:ext cx="5055870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7150" h="38100" prst="artDeco"/>
            </a:sp3d>
          </a:bodyPr>
          <a:lstStyle/>
          <a:p>
            <a:r>
              <a:rPr lang="en-US" sz="48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Lesson Identity: </a:t>
            </a:r>
            <a:endParaRPr lang="en-US" sz="48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5606" y="3591285"/>
            <a:ext cx="505587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Class-Two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Subject: English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30" y="1268938"/>
            <a:ext cx="1198152" cy="49412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er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05800" y="10210800"/>
            <a:ext cx="5791200" cy="4430268"/>
          </a:xfrm>
          <a:prstGeom prst="ellipse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848600" y="40386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609601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Objectives: </a:t>
            </a:r>
          </a:p>
        </p:txBody>
      </p:sp>
      <p:sp>
        <p:nvSpPr>
          <p:cNvPr id="25" name="Rounded Rectangle 24"/>
          <p:cNvSpPr/>
          <p:nvPr/>
        </p:nvSpPr>
        <p:spPr>
          <a:xfrm flipV="1">
            <a:off x="3810000" y="1295399"/>
            <a:ext cx="3505200" cy="4571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8206" y="152416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Students will be able…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8206" y="2275582"/>
            <a:ext cx="64008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to recognize the cardinal numbers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1-4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0606" y="40386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to read and write cardinal numbers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1-4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both in figures and in words.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58206" y="3628636"/>
            <a:ext cx="64008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25" y="1110752"/>
            <a:ext cx="1524081" cy="49412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37394" y="0"/>
            <a:ext cx="121919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-37394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9011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2-Magpie-Robin--Doel----National-Bird-of-Bangladesh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14815" t="33333" r="25926" b="15556"/>
          <a:stretch>
            <a:fillRect/>
          </a:stretch>
        </p:blipFill>
        <p:spPr>
          <a:xfrm>
            <a:off x="2209800" y="762000"/>
            <a:ext cx="1463040" cy="1682496"/>
          </a:xfrm>
          <a:prstGeom prst="ellipse">
            <a:avLst/>
          </a:prstGeom>
        </p:spPr>
      </p:pic>
      <p:pic>
        <p:nvPicPr>
          <p:cNvPr id="5" name="Picture 4" descr="722-Magpie-Robin--Doel----National-Bird-of-Bangladesh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14815" t="33333" r="25926" b="15556"/>
          <a:stretch>
            <a:fillRect/>
          </a:stretch>
        </p:blipFill>
        <p:spPr>
          <a:xfrm>
            <a:off x="3581400" y="762000"/>
            <a:ext cx="1463040" cy="1682496"/>
          </a:xfrm>
          <a:prstGeom prst="ellipse">
            <a:avLst/>
          </a:prstGeom>
        </p:spPr>
      </p:pic>
      <p:pic>
        <p:nvPicPr>
          <p:cNvPr id="6" name="Picture 5" descr="1335510-1237-Cartoon-Character-Happy-Numbers-2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3222464" y="2126307"/>
            <a:ext cx="822960" cy="82296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66" y="4948626"/>
            <a:ext cx="1604574" cy="1604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13" y="4948626"/>
            <a:ext cx="1604574" cy="1604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39" y="3432244"/>
            <a:ext cx="1508761" cy="15087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12" y="3444239"/>
            <a:ext cx="1508761" cy="1508761"/>
          </a:xfrm>
          <a:prstGeom prst="rect">
            <a:avLst/>
          </a:prstGeom>
        </p:spPr>
      </p:pic>
      <p:pic>
        <p:nvPicPr>
          <p:cNvPr id="12" name="Picture 11" descr="stock-photo--cartoon-numbers-68628727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6911340" y="5511645"/>
            <a:ext cx="731520" cy="859536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20" y="304800"/>
            <a:ext cx="1645920" cy="1645920"/>
          </a:xfrm>
          <a:prstGeom prst="rect">
            <a:avLst/>
          </a:prstGeom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7772400" y="1560583"/>
            <a:ext cx="650231" cy="78027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5" name="Picture 14" descr="345.png"/>
          <p:cNvPicPr>
            <a:picLocks noChangeAspect="1"/>
          </p:cNvPicPr>
          <p:nvPr/>
        </p:nvPicPr>
        <p:blipFill>
          <a:blip r:embed="rId8" cstate="print">
            <a:lum contrast="40000"/>
          </a:blip>
          <a:stretch>
            <a:fillRect/>
          </a:stretch>
        </p:blipFill>
        <p:spPr>
          <a:xfrm>
            <a:off x="2743200" y="5029201"/>
            <a:ext cx="1280160" cy="1704033"/>
          </a:xfrm>
          <a:prstGeom prst="ellipse">
            <a:avLst/>
          </a:prstGeom>
        </p:spPr>
      </p:pic>
      <p:pic>
        <p:nvPicPr>
          <p:cNvPr id="16" name="Picture 15" descr="345.png"/>
          <p:cNvPicPr>
            <a:picLocks noChangeAspect="1"/>
          </p:cNvPicPr>
          <p:nvPr/>
        </p:nvPicPr>
        <p:blipFill>
          <a:blip r:embed="rId8" cstate="print">
            <a:lum contrast="40000"/>
          </a:blip>
          <a:stretch>
            <a:fillRect/>
          </a:stretch>
        </p:blipFill>
        <p:spPr>
          <a:xfrm>
            <a:off x="3124200" y="4191001"/>
            <a:ext cx="1280160" cy="1704033"/>
          </a:xfrm>
          <a:prstGeom prst="ellipse">
            <a:avLst/>
          </a:prstGeom>
        </p:spPr>
      </p:pic>
      <p:pic>
        <p:nvPicPr>
          <p:cNvPr id="17" name="Picture 16" descr="345.png"/>
          <p:cNvPicPr>
            <a:picLocks noChangeAspect="1"/>
          </p:cNvPicPr>
          <p:nvPr/>
        </p:nvPicPr>
        <p:blipFill>
          <a:blip r:embed="rId8" cstate="print">
            <a:lum contrast="40000"/>
          </a:blip>
          <a:stretch>
            <a:fillRect/>
          </a:stretch>
        </p:blipFill>
        <p:spPr>
          <a:xfrm>
            <a:off x="2057400" y="4343401"/>
            <a:ext cx="1280160" cy="1704033"/>
          </a:xfrm>
          <a:prstGeom prst="ellipse">
            <a:avLst/>
          </a:prstGeom>
        </p:spPr>
      </p:pic>
      <p:pic>
        <p:nvPicPr>
          <p:cNvPr id="18" name="Picture 17" descr="1336506-1240-Cartoon-Character-Happy-Numbers-3.jp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56012" y="5730240"/>
            <a:ext cx="822960" cy="82296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000"/>
                            </p:stCondLst>
                            <p:childTnLst>
                              <p:par>
                                <p:cTn id="8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0359" y="545706"/>
            <a:ext cx="6340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 see  the video 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259069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18557" y="40716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can you see in the video?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341379" y="4976494"/>
            <a:ext cx="5509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Numbers Train</a:t>
            </a:r>
            <a:endParaRPr lang="en-US" sz="40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266" y="1197114"/>
            <a:ext cx="4191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our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1605" y="2505670"/>
            <a:ext cx="49487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Numbers</a:t>
            </a:r>
            <a:endParaRPr lang="en-US" sz="8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6346" y="3867880"/>
            <a:ext cx="2685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Lesson- 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1 -3</a:t>
            </a:r>
            <a:endParaRPr lang="en-US" sz="4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94049" y="4473714"/>
            <a:ext cx="17288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Page- 4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304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1981200" y="990600"/>
            <a:ext cx="5410200" cy="76200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563" y="1362333"/>
            <a:ext cx="3468217" cy="2926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867563" y="4563722"/>
            <a:ext cx="3672840" cy="9730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59" y="1323718"/>
            <a:ext cx="2555081" cy="27665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1756" y="1191751"/>
            <a:ext cx="1615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1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856982" y="1930829"/>
            <a:ext cx="1240536" cy="383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12758" y="1661109"/>
            <a:ext cx="277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Cardinal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73140" y="3971942"/>
            <a:ext cx="1874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one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872222" y="4357771"/>
            <a:ext cx="1240536" cy="383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97518" y="4064274"/>
            <a:ext cx="2750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Cardinal</a:t>
            </a:r>
          </a:p>
        </p:txBody>
      </p:sp>
    </p:spTree>
    <p:extLst>
      <p:ext uri="{BB962C8B-B14F-4D97-AF65-F5344CB8AC3E}">
        <p14:creationId xmlns:p14="http://schemas.microsoft.com/office/powerpoint/2010/main" val="1111349460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 animBg="1"/>
      <p:bldP spid="11" grpId="0"/>
      <p:bldP spid="12" grpId="0"/>
      <p:bldP spid="14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4309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838200" y="950976"/>
            <a:ext cx="4880610" cy="54114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5365353"/>
            <a:ext cx="4297680" cy="914400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two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0" y="1292690"/>
            <a:ext cx="3071745" cy="3840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4667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62" y="1306215"/>
            <a:ext cx="3135278" cy="38404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3661" y="1306215"/>
            <a:ext cx="4462219" cy="384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288192" y="2320024"/>
            <a:ext cx="1871330" cy="18713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8810" y="2329306"/>
            <a:ext cx="7230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2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0227" y="1069694"/>
            <a:ext cx="11525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8632410" y="1911308"/>
            <a:ext cx="1240536" cy="323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93869" y="1559865"/>
            <a:ext cx="2070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Cardinal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6419" y="4505858"/>
            <a:ext cx="17459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two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632410" y="4785360"/>
            <a:ext cx="1240536" cy="347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872946" y="4505858"/>
            <a:ext cx="2076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Cardinal</a:t>
            </a:r>
          </a:p>
        </p:txBody>
      </p:sp>
    </p:spTree>
    <p:extLst>
      <p:ext uri="{BB962C8B-B14F-4D97-AF65-F5344CB8AC3E}">
        <p14:creationId xmlns:p14="http://schemas.microsoft.com/office/powerpoint/2010/main" val="2499290018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/>
      <p:bldP spid="14" grpId="0"/>
      <p:bldP spid="15" grpId="0" animBg="1"/>
      <p:bldP spid="4" grpId="0"/>
      <p:bldP spid="8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304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1981200" y="990600"/>
            <a:ext cx="5410200" cy="76200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52307" y="5371170"/>
            <a:ext cx="3200400" cy="9144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three</a:t>
            </a:r>
          </a:p>
        </p:txBody>
      </p:sp>
      <p:pic>
        <p:nvPicPr>
          <p:cNvPr id="7" name="Picture 6" descr="13521912-tomato-over-white-background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2438400" y="1371600"/>
            <a:ext cx="1828800" cy="1561170"/>
          </a:xfrm>
          <a:prstGeom prst="rect">
            <a:avLst/>
          </a:prstGeom>
        </p:spPr>
      </p:pic>
      <p:pic>
        <p:nvPicPr>
          <p:cNvPr id="10" name="Picture 9" descr="13521912-tomato-over-white-background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3200400" y="3048000"/>
            <a:ext cx="1828800" cy="1561170"/>
          </a:xfrm>
          <a:prstGeom prst="rect">
            <a:avLst/>
          </a:prstGeom>
        </p:spPr>
      </p:pic>
      <p:pic>
        <p:nvPicPr>
          <p:cNvPr id="11" name="Picture 10" descr="13521912-tomato-over-white-background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4343400" y="1524000"/>
            <a:ext cx="1828800" cy="15611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33600" y="1371600"/>
            <a:ext cx="4343400" cy="37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484782" y="2594344"/>
            <a:ext cx="1871330" cy="18713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84782" y="2594344"/>
            <a:ext cx="1871330" cy="18713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484782" y="2594344"/>
            <a:ext cx="1871330" cy="18713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915400" y="2603626"/>
            <a:ext cx="7230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3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1"/>
            <a:ext cx="12192000" cy="69028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7021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233</Words>
  <Application>Microsoft Office PowerPoint</Application>
  <PresentationFormat>Widescreen</PresentationFormat>
  <Paragraphs>109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77</cp:revision>
  <dcterms:created xsi:type="dcterms:W3CDTF">2017-04-16T06:12:59Z</dcterms:created>
  <dcterms:modified xsi:type="dcterms:W3CDTF">2017-04-30T00:44:26Z</dcterms:modified>
</cp:coreProperties>
</file>